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9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95065B9-93E6-4B9D-90A6-DCE56C3A7561}" v="2" dt="2020-08-09T23:31:45.8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risti Weaver" userId="29a075a043db4db2" providerId="LiveId" clId="{F95065B9-93E6-4B9D-90A6-DCE56C3A7561}"/>
    <pc:docChg chg="custSel mod modSld addMainMaster delMainMaster">
      <pc:chgData name="Kristi Weaver" userId="29a075a043db4db2" providerId="LiveId" clId="{F95065B9-93E6-4B9D-90A6-DCE56C3A7561}" dt="2020-08-09T23:31:54.676" v="9" actId="14100"/>
      <pc:docMkLst>
        <pc:docMk/>
      </pc:docMkLst>
      <pc:sldChg chg="addSp delSp modSp mod modClrScheme chgLayout">
        <pc:chgData name="Kristi Weaver" userId="29a075a043db4db2" providerId="LiveId" clId="{F95065B9-93E6-4B9D-90A6-DCE56C3A7561}" dt="2020-08-09T23:31:54.676" v="9" actId="14100"/>
        <pc:sldMkLst>
          <pc:docMk/>
          <pc:sldMk cId="745196598" sldId="256"/>
        </pc:sldMkLst>
        <pc:spChg chg="mod ord">
          <ac:chgData name="Kristi Weaver" userId="29a075a043db4db2" providerId="LiveId" clId="{F95065B9-93E6-4B9D-90A6-DCE56C3A7561}" dt="2020-08-09T23:31:54.676" v="9" actId="14100"/>
          <ac:spMkLst>
            <pc:docMk/>
            <pc:sldMk cId="745196598" sldId="256"/>
            <ac:spMk id="2" creationId="{9422CB30-0AA8-4750-B2C1-EC143709FC23}"/>
          </ac:spMkLst>
        </pc:spChg>
        <pc:spChg chg="del">
          <ac:chgData name="Kristi Weaver" userId="29a075a043db4db2" providerId="LiveId" clId="{F95065B9-93E6-4B9D-90A6-DCE56C3A7561}" dt="2020-08-09T23:27:16.863" v="0" actId="26606"/>
          <ac:spMkLst>
            <pc:docMk/>
            <pc:sldMk cId="745196598" sldId="256"/>
            <ac:spMk id="9" creationId="{D2306AB6-9D65-4F8E-9FD7-C3F3A3DE395D}"/>
          </ac:spMkLst>
        </pc:spChg>
        <pc:spChg chg="del">
          <ac:chgData name="Kristi Weaver" userId="29a075a043db4db2" providerId="LiveId" clId="{F95065B9-93E6-4B9D-90A6-DCE56C3A7561}" dt="2020-08-09T23:27:16.863" v="0" actId="26606"/>
          <ac:spMkLst>
            <pc:docMk/>
            <pc:sldMk cId="745196598" sldId="256"/>
            <ac:spMk id="11" creationId="{284C940E-7A1D-418E-A9E8-C9852CA8EE57}"/>
          </ac:spMkLst>
        </pc:spChg>
        <pc:spChg chg="del">
          <ac:chgData name="Kristi Weaver" userId="29a075a043db4db2" providerId="LiveId" clId="{F95065B9-93E6-4B9D-90A6-DCE56C3A7561}" dt="2020-08-09T23:27:16.863" v="0" actId="26606"/>
          <ac:spMkLst>
            <pc:docMk/>
            <pc:sldMk cId="745196598" sldId="256"/>
            <ac:spMk id="13" creationId="{72E0F698-EDF5-464C-B466-8D34B8AF17C7}"/>
          </ac:spMkLst>
        </pc:spChg>
        <pc:spChg chg="add del">
          <ac:chgData name="Kristi Weaver" userId="29a075a043db4db2" providerId="LiveId" clId="{F95065B9-93E6-4B9D-90A6-DCE56C3A7561}" dt="2020-08-09T23:30:53.078" v="6" actId="26606"/>
          <ac:spMkLst>
            <pc:docMk/>
            <pc:sldMk cId="745196598" sldId="256"/>
            <ac:spMk id="18" creationId="{8C790BE2-4E4F-4AAF-81A2-4A6F4885EBE6}"/>
          </ac:spMkLst>
        </pc:spChg>
        <pc:spChg chg="add del">
          <ac:chgData name="Kristi Weaver" userId="29a075a043db4db2" providerId="LiveId" clId="{F95065B9-93E6-4B9D-90A6-DCE56C3A7561}" dt="2020-08-09T23:30:53.078" v="6" actId="26606"/>
          <ac:spMkLst>
            <pc:docMk/>
            <pc:sldMk cId="745196598" sldId="256"/>
            <ac:spMk id="20" creationId="{D28B54C3-B57B-472A-B96E-1FCB67093DC2}"/>
          </ac:spMkLst>
        </pc:spChg>
        <pc:spChg chg="add del">
          <ac:chgData name="Kristi Weaver" userId="29a075a043db4db2" providerId="LiveId" clId="{F95065B9-93E6-4B9D-90A6-DCE56C3A7561}" dt="2020-08-09T23:30:53.078" v="6" actId="26606"/>
          <ac:spMkLst>
            <pc:docMk/>
            <pc:sldMk cId="745196598" sldId="256"/>
            <ac:spMk id="22" creationId="{7DB3C429-F8DA-49B9-AF84-21996FCF78B5}"/>
          </ac:spMkLst>
        </pc:spChg>
        <pc:spChg chg="add del">
          <ac:chgData name="Kristi Weaver" userId="29a075a043db4db2" providerId="LiveId" clId="{F95065B9-93E6-4B9D-90A6-DCE56C3A7561}" dt="2020-08-09T23:30:53.078" v="6" actId="26606"/>
          <ac:spMkLst>
            <pc:docMk/>
            <pc:sldMk cId="745196598" sldId="256"/>
            <ac:spMk id="24" creationId="{C4C9F2B0-1044-46EB-8AEB-C3BFFDE6C2CC}"/>
          </ac:spMkLst>
        </pc:spChg>
        <pc:spChg chg="add del">
          <ac:chgData name="Kristi Weaver" userId="29a075a043db4db2" providerId="LiveId" clId="{F95065B9-93E6-4B9D-90A6-DCE56C3A7561}" dt="2020-08-09T23:30:53.078" v="6" actId="26606"/>
          <ac:spMkLst>
            <pc:docMk/>
            <pc:sldMk cId="745196598" sldId="256"/>
            <ac:spMk id="26" creationId="{32B3ACB3-D689-442E-8A40-8680B0FEB8A2}"/>
          </ac:spMkLst>
        </pc:spChg>
        <pc:spChg chg="add">
          <ac:chgData name="Kristi Weaver" userId="29a075a043db4db2" providerId="LiveId" clId="{F95065B9-93E6-4B9D-90A6-DCE56C3A7561}" dt="2020-08-09T23:30:53.078" v="6" actId="26606"/>
          <ac:spMkLst>
            <pc:docMk/>
            <pc:sldMk cId="745196598" sldId="256"/>
            <ac:spMk id="31" creationId="{E91DC736-0EF8-4F87-9146-EBF1D2EE4D3D}"/>
          </ac:spMkLst>
        </pc:spChg>
        <pc:spChg chg="add">
          <ac:chgData name="Kristi Weaver" userId="29a075a043db4db2" providerId="LiveId" clId="{F95065B9-93E6-4B9D-90A6-DCE56C3A7561}" dt="2020-08-09T23:30:53.078" v="6" actId="26606"/>
          <ac:spMkLst>
            <pc:docMk/>
            <pc:sldMk cId="745196598" sldId="256"/>
            <ac:spMk id="33" creationId="{097CD68E-23E3-4007-8847-CD0944C4F7BE}"/>
          </ac:spMkLst>
        </pc:spChg>
        <pc:spChg chg="add">
          <ac:chgData name="Kristi Weaver" userId="29a075a043db4db2" providerId="LiveId" clId="{F95065B9-93E6-4B9D-90A6-DCE56C3A7561}" dt="2020-08-09T23:30:53.078" v="6" actId="26606"/>
          <ac:spMkLst>
            <pc:docMk/>
            <pc:sldMk cId="745196598" sldId="256"/>
            <ac:spMk id="35" creationId="{AF2F604E-43BE-4DC3-B983-E071523364F8}"/>
          </ac:spMkLst>
        </pc:spChg>
        <pc:spChg chg="add">
          <ac:chgData name="Kristi Weaver" userId="29a075a043db4db2" providerId="LiveId" clId="{F95065B9-93E6-4B9D-90A6-DCE56C3A7561}" dt="2020-08-09T23:30:53.078" v="6" actId="26606"/>
          <ac:spMkLst>
            <pc:docMk/>
            <pc:sldMk cId="745196598" sldId="256"/>
            <ac:spMk id="37" creationId="{08C9B587-E65E-4B52-B37C-ABEBB6E87928}"/>
          </ac:spMkLst>
        </pc:spChg>
        <pc:picChg chg="mod ord">
          <ac:chgData name="Kristi Weaver" userId="29a075a043db4db2" providerId="LiveId" clId="{F95065B9-93E6-4B9D-90A6-DCE56C3A7561}" dt="2020-08-09T23:31:03.466" v="7" actId="27614"/>
          <ac:picMkLst>
            <pc:docMk/>
            <pc:sldMk cId="745196598" sldId="256"/>
            <ac:picMk id="4" creationId="{896C33BA-9213-4840-BDAA-4BAE9FC96F22}"/>
          </ac:picMkLst>
        </pc:picChg>
      </pc:sldChg>
      <pc:sldMasterChg chg="del delSldLayout">
        <pc:chgData name="Kristi Weaver" userId="29a075a043db4db2" providerId="LiveId" clId="{F95065B9-93E6-4B9D-90A6-DCE56C3A7561}" dt="2020-08-09T23:27:16.863" v="0" actId="26606"/>
        <pc:sldMasterMkLst>
          <pc:docMk/>
          <pc:sldMasterMk cId="2773882270" sldId="2147483686"/>
        </pc:sldMasterMkLst>
        <pc:sldLayoutChg chg="del">
          <pc:chgData name="Kristi Weaver" userId="29a075a043db4db2" providerId="LiveId" clId="{F95065B9-93E6-4B9D-90A6-DCE56C3A7561}" dt="2020-08-09T23:27:16.863" v="0" actId="26606"/>
          <pc:sldLayoutMkLst>
            <pc:docMk/>
            <pc:sldMasterMk cId="2773882270" sldId="2147483686"/>
            <pc:sldLayoutMk cId="2469527524" sldId="2147483675"/>
          </pc:sldLayoutMkLst>
        </pc:sldLayoutChg>
        <pc:sldLayoutChg chg="del">
          <pc:chgData name="Kristi Weaver" userId="29a075a043db4db2" providerId="LiveId" clId="{F95065B9-93E6-4B9D-90A6-DCE56C3A7561}" dt="2020-08-09T23:27:16.863" v="0" actId="26606"/>
          <pc:sldLayoutMkLst>
            <pc:docMk/>
            <pc:sldMasterMk cId="2773882270" sldId="2147483686"/>
            <pc:sldLayoutMk cId="494317523" sldId="2147483676"/>
          </pc:sldLayoutMkLst>
        </pc:sldLayoutChg>
        <pc:sldLayoutChg chg="del">
          <pc:chgData name="Kristi Weaver" userId="29a075a043db4db2" providerId="LiveId" clId="{F95065B9-93E6-4B9D-90A6-DCE56C3A7561}" dt="2020-08-09T23:27:16.863" v="0" actId="26606"/>
          <pc:sldLayoutMkLst>
            <pc:docMk/>
            <pc:sldMasterMk cId="2773882270" sldId="2147483686"/>
            <pc:sldLayoutMk cId="4001319515" sldId="2147483677"/>
          </pc:sldLayoutMkLst>
        </pc:sldLayoutChg>
        <pc:sldLayoutChg chg="del">
          <pc:chgData name="Kristi Weaver" userId="29a075a043db4db2" providerId="LiveId" clId="{F95065B9-93E6-4B9D-90A6-DCE56C3A7561}" dt="2020-08-09T23:27:16.863" v="0" actId="26606"/>
          <pc:sldLayoutMkLst>
            <pc:docMk/>
            <pc:sldMasterMk cId="2773882270" sldId="2147483686"/>
            <pc:sldLayoutMk cId="832829313" sldId="2147483678"/>
          </pc:sldLayoutMkLst>
        </pc:sldLayoutChg>
        <pc:sldLayoutChg chg="del">
          <pc:chgData name="Kristi Weaver" userId="29a075a043db4db2" providerId="LiveId" clId="{F95065B9-93E6-4B9D-90A6-DCE56C3A7561}" dt="2020-08-09T23:27:16.863" v="0" actId="26606"/>
          <pc:sldLayoutMkLst>
            <pc:docMk/>
            <pc:sldMasterMk cId="2773882270" sldId="2147483686"/>
            <pc:sldLayoutMk cId="2497414413" sldId="2147483679"/>
          </pc:sldLayoutMkLst>
        </pc:sldLayoutChg>
        <pc:sldLayoutChg chg="del">
          <pc:chgData name="Kristi Weaver" userId="29a075a043db4db2" providerId="LiveId" clId="{F95065B9-93E6-4B9D-90A6-DCE56C3A7561}" dt="2020-08-09T23:27:16.863" v="0" actId="26606"/>
          <pc:sldLayoutMkLst>
            <pc:docMk/>
            <pc:sldMasterMk cId="2773882270" sldId="2147483686"/>
            <pc:sldLayoutMk cId="928202390" sldId="2147483680"/>
          </pc:sldLayoutMkLst>
        </pc:sldLayoutChg>
        <pc:sldLayoutChg chg="del">
          <pc:chgData name="Kristi Weaver" userId="29a075a043db4db2" providerId="LiveId" clId="{F95065B9-93E6-4B9D-90A6-DCE56C3A7561}" dt="2020-08-09T23:27:16.863" v="0" actId="26606"/>
          <pc:sldLayoutMkLst>
            <pc:docMk/>
            <pc:sldMasterMk cId="2773882270" sldId="2147483686"/>
            <pc:sldLayoutMk cId="901664623" sldId="2147483681"/>
          </pc:sldLayoutMkLst>
        </pc:sldLayoutChg>
        <pc:sldLayoutChg chg="del">
          <pc:chgData name="Kristi Weaver" userId="29a075a043db4db2" providerId="LiveId" clId="{F95065B9-93E6-4B9D-90A6-DCE56C3A7561}" dt="2020-08-09T23:27:16.863" v="0" actId="26606"/>
          <pc:sldLayoutMkLst>
            <pc:docMk/>
            <pc:sldMasterMk cId="2773882270" sldId="2147483686"/>
            <pc:sldLayoutMk cId="3377432040" sldId="2147483682"/>
          </pc:sldLayoutMkLst>
        </pc:sldLayoutChg>
        <pc:sldLayoutChg chg="del">
          <pc:chgData name="Kristi Weaver" userId="29a075a043db4db2" providerId="LiveId" clId="{F95065B9-93E6-4B9D-90A6-DCE56C3A7561}" dt="2020-08-09T23:27:16.863" v="0" actId="26606"/>
          <pc:sldLayoutMkLst>
            <pc:docMk/>
            <pc:sldMasterMk cId="2773882270" sldId="2147483686"/>
            <pc:sldLayoutMk cId="2397373782" sldId="2147483683"/>
          </pc:sldLayoutMkLst>
        </pc:sldLayoutChg>
        <pc:sldLayoutChg chg="del">
          <pc:chgData name="Kristi Weaver" userId="29a075a043db4db2" providerId="LiveId" clId="{F95065B9-93E6-4B9D-90A6-DCE56C3A7561}" dt="2020-08-09T23:27:16.863" v="0" actId="26606"/>
          <pc:sldLayoutMkLst>
            <pc:docMk/>
            <pc:sldMasterMk cId="2773882270" sldId="2147483686"/>
            <pc:sldLayoutMk cId="1137686466" sldId="2147483684"/>
          </pc:sldLayoutMkLst>
        </pc:sldLayoutChg>
        <pc:sldLayoutChg chg="del">
          <pc:chgData name="Kristi Weaver" userId="29a075a043db4db2" providerId="LiveId" clId="{F95065B9-93E6-4B9D-90A6-DCE56C3A7561}" dt="2020-08-09T23:27:16.863" v="0" actId="26606"/>
          <pc:sldLayoutMkLst>
            <pc:docMk/>
            <pc:sldMasterMk cId="2773882270" sldId="2147483686"/>
            <pc:sldLayoutMk cId="2901889880" sldId="2147483685"/>
          </pc:sldLayoutMkLst>
        </pc:sldLayoutChg>
      </pc:sldMasterChg>
      <pc:sldMasterChg chg="add del addSldLayout delSldLayout">
        <pc:chgData name="Kristi Weaver" userId="29a075a043db4db2" providerId="LiveId" clId="{F95065B9-93E6-4B9D-90A6-DCE56C3A7561}" dt="2020-08-09T23:30:53.078" v="6" actId="26606"/>
        <pc:sldMasterMkLst>
          <pc:docMk/>
          <pc:sldMasterMk cId="3391918602" sldId="2147483723"/>
        </pc:sldMasterMkLst>
        <pc:sldLayoutChg chg="add del">
          <pc:chgData name="Kristi Weaver" userId="29a075a043db4db2" providerId="LiveId" clId="{F95065B9-93E6-4B9D-90A6-DCE56C3A7561}" dt="2020-08-09T23:30:53.078" v="6" actId="26606"/>
          <pc:sldLayoutMkLst>
            <pc:docMk/>
            <pc:sldMasterMk cId="3391918602" sldId="2147483723"/>
            <pc:sldLayoutMk cId="136499151" sldId="2147483712"/>
          </pc:sldLayoutMkLst>
        </pc:sldLayoutChg>
        <pc:sldLayoutChg chg="add del">
          <pc:chgData name="Kristi Weaver" userId="29a075a043db4db2" providerId="LiveId" clId="{F95065B9-93E6-4B9D-90A6-DCE56C3A7561}" dt="2020-08-09T23:30:53.078" v="6" actId="26606"/>
          <pc:sldLayoutMkLst>
            <pc:docMk/>
            <pc:sldMasterMk cId="3391918602" sldId="2147483723"/>
            <pc:sldLayoutMk cId="2112245452" sldId="2147483713"/>
          </pc:sldLayoutMkLst>
        </pc:sldLayoutChg>
        <pc:sldLayoutChg chg="add del">
          <pc:chgData name="Kristi Weaver" userId="29a075a043db4db2" providerId="LiveId" clId="{F95065B9-93E6-4B9D-90A6-DCE56C3A7561}" dt="2020-08-09T23:30:53.078" v="6" actId="26606"/>
          <pc:sldLayoutMkLst>
            <pc:docMk/>
            <pc:sldMasterMk cId="3391918602" sldId="2147483723"/>
            <pc:sldLayoutMk cId="1367341760" sldId="2147483714"/>
          </pc:sldLayoutMkLst>
        </pc:sldLayoutChg>
        <pc:sldLayoutChg chg="add del">
          <pc:chgData name="Kristi Weaver" userId="29a075a043db4db2" providerId="LiveId" clId="{F95065B9-93E6-4B9D-90A6-DCE56C3A7561}" dt="2020-08-09T23:30:53.078" v="6" actId="26606"/>
          <pc:sldLayoutMkLst>
            <pc:docMk/>
            <pc:sldMasterMk cId="3391918602" sldId="2147483723"/>
            <pc:sldLayoutMk cId="549009084" sldId="2147483715"/>
          </pc:sldLayoutMkLst>
        </pc:sldLayoutChg>
        <pc:sldLayoutChg chg="add del">
          <pc:chgData name="Kristi Weaver" userId="29a075a043db4db2" providerId="LiveId" clId="{F95065B9-93E6-4B9D-90A6-DCE56C3A7561}" dt="2020-08-09T23:30:53.078" v="6" actId="26606"/>
          <pc:sldLayoutMkLst>
            <pc:docMk/>
            <pc:sldMasterMk cId="3391918602" sldId="2147483723"/>
            <pc:sldLayoutMk cId="969640027" sldId="2147483716"/>
          </pc:sldLayoutMkLst>
        </pc:sldLayoutChg>
        <pc:sldLayoutChg chg="add del">
          <pc:chgData name="Kristi Weaver" userId="29a075a043db4db2" providerId="LiveId" clId="{F95065B9-93E6-4B9D-90A6-DCE56C3A7561}" dt="2020-08-09T23:30:53.078" v="6" actId="26606"/>
          <pc:sldLayoutMkLst>
            <pc:docMk/>
            <pc:sldMasterMk cId="3391918602" sldId="2147483723"/>
            <pc:sldLayoutMk cId="4221724200" sldId="2147483717"/>
          </pc:sldLayoutMkLst>
        </pc:sldLayoutChg>
        <pc:sldLayoutChg chg="add del">
          <pc:chgData name="Kristi Weaver" userId="29a075a043db4db2" providerId="LiveId" clId="{F95065B9-93E6-4B9D-90A6-DCE56C3A7561}" dt="2020-08-09T23:30:53.078" v="6" actId="26606"/>
          <pc:sldLayoutMkLst>
            <pc:docMk/>
            <pc:sldMasterMk cId="3391918602" sldId="2147483723"/>
            <pc:sldLayoutMk cId="1054389176" sldId="2147483718"/>
          </pc:sldLayoutMkLst>
        </pc:sldLayoutChg>
        <pc:sldLayoutChg chg="add del">
          <pc:chgData name="Kristi Weaver" userId="29a075a043db4db2" providerId="LiveId" clId="{F95065B9-93E6-4B9D-90A6-DCE56C3A7561}" dt="2020-08-09T23:30:53.078" v="6" actId="26606"/>
          <pc:sldLayoutMkLst>
            <pc:docMk/>
            <pc:sldMasterMk cId="3391918602" sldId="2147483723"/>
            <pc:sldLayoutMk cId="135492899" sldId="2147483719"/>
          </pc:sldLayoutMkLst>
        </pc:sldLayoutChg>
        <pc:sldLayoutChg chg="add del">
          <pc:chgData name="Kristi Weaver" userId="29a075a043db4db2" providerId="LiveId" clId="{F95065B9-93E6-4B9D-90A6-DCE56C3A7561}" dt="2020-08-09T23:30:53.078" v="6" actId="26606"/>
          <pc:sldLayoutMkLst>
            <pc:docMk/>
            <pc:sldMasterMk cId="3391918602" sldId="2147483723"/>
            <pc:sldLayoutMk cId="3881173410" sldId="2147483720"/>
          </pc:sldLayoutMkLst>
        </pc:sldLayoutChg>
        <pc:sldLayoutChg chg="add del">
          <pc:chgData name="Kristi Weaver" userId="29a075a043db4db2" providerId="LiveId" clId="{F95065B9-93E6-4B9D-90A6-DCE56C3A7561}" dt="2020-08-09T23:30:53.078" v="6" actId="26606"/>
          <pc:sldLayoutMkLst>
            <pc:docMk/>
            <pc:sldMasterMk cId="3391918602" sldId="2147483723"/>
            <pc:sldLayoutMk cId="904723922" sldId="2147483721"/>
          </pc:sldLayoutMkLst>
        </pc:sldLayoutChg>
        <pc:sldLayoutChg chg="add del">
          <pc:chgData name="Kristi Weaver" userId="29a075a043db4db2" providerId="LiveId" clId="{F95065B9-93E6-4B9D-90A6-DCE56C3A7561}" dt="2020-08-09T23:30:53.078" v="6" actId="26606"/>
          <pc:sldLayoutMkLst>
            <pc:docMk/>
            <pc:sldMasterMk cId="3391918602" sldId="2147483723"/>
            <pc:sldLayoutMk cId="4166783397" sldId="2147483722"/>
          </pc:sldLayoutMkLst>
        </pc:sldLayoutChg>
      </pc:sldMasterChg>
      <pc:sldMasterChg chg="add addSldLayout">
        <pc:chgData name="Kristi Weaver" userId="29a075a043db4db2" providerId="LiveId" clId="{F95065B9-93E6-4B9D-90A6-DCE56C3A7561}" dt="2020-08-09T23:30:53.078" v="6" actId="26606"/>
        <pc:sldMasterMkLst>
          <pc:docMk/>
          <pc:sldMasterMk cId="691631632" sldId="2147483799"/>
        </pc:sldMasterMkLst>
        <pc:sldLayoutChg chg="add">
          <pc:chgData name="Kristi Weaver" userId="29a075a043db4db2" providerId="LiveId" clId="{F95065B9-93E6-4B9D-90A6-DCE56C3A7561}" dt="2020-08-09T23:30:53.078" v="6" actId="26606"/>
          <pc:sldLayoutMkLst>
            <pc:docMk/>
            <pc:sldMasterMk cId="691631632" sldId="2147483799"/>
            <pc:sldLayoutMk cId="781121001" sldId="2147483788"/>
          </pc:sldLayoutMkLst>
        </pc:sldLayoutChg>
        <pc:sldLayoutChg chg="add">
          <pc:chgData name="Kristi Weaver" userId="29a075a043db4db2" providerId="LiveId" clId="{F95065B9-93E6-4B9D-90A6-DCE56C3A7561}" dt="2020-08-09T23:30:53.078" v="6" actId="26606"/>
          <pc:sldLayoutMkLst>
            <pc:docMk/>
            <pc:sldMasterMk cId="691631632" sldId="2147483799"/>
            <pc:sldLayoutMk cId="2160434191" sldId="2147483789"/>
          </pc:sldLayoutMkLst>
        </pc:sldLayoutChg>
        <pc:sldLayoutChg chg="add">
          <pc:chgData name="Kristi Weaver" userId="29a075a043db4db2" providerId="LiveId" clId="{F95065B9-93E6-4B9D-90A6-DCE56C3A7561}" dt="2020-08-09T23:30:53.078" v="6" actId="26606"/>
          <pc:sldLayoutMkLst>
            <pc:docMk/>
            <pc:sldMasterMk cId="691631632" sldId="2147483799"/>
            <pc:sldLayoutMk cId="1078982245" sldId="2147483790"/>
          </pc:sldLayoutMkLst>
        </pc:sldLayoutChg>
        <pc:sldLayoutChg chg="add">
          <pc:chgData name="Kristi Weaver" userId="29a075a043db4db2" providerId="LiveId" clId="{F95065B9-93E6-4B9D-90A6-DCE56C3A7561}" dt="2020-08-09T23:30:53.078" v="6" actId="26606"/>
          <pc:sldLayoutMkLst>
            <pc:docMk/>
            <pc:sldMasterMk cId="691631632" sldId="2147483799"/>
            <pc:sldLayoutMk cId="1050904500" sldId="2147483791"/>
          </pc:sldLayoutMkLst>
        </pc:sldLayoutChg>
        <pc:sldLayoutChg chg="add">
          <pc:chgData name="Kristi Weaver" userId="29a075a043db4db2" providerId="LiveId" clId="{F95065B9-93E6-4B9D-90A6-DCE56C3A7561}" dt="2020-08-09T23:30:53.078" v="6" actId="26606"/>
          <pc:sldLayoutMkLst>
            <pc:docMk/>
            <pc:sldMasterMk cId="691631632" sldId="2147483799"/>
            <pc:sldLayoutMk cId="2336692086" sldId="2147483792"/>
          </pc:sldLayoutMkLst>
        </pc:sldLayoutChg>
        <pc:sldLayoutChg chg="add">
          <pc:chgData name="Kristi Weaver" userId="29a075a043db4db2" providerId="LiveId" clId="{F95065B9-93E6-4B9D-90A6-DCE56C3A7561}" dt="2020-08-09T23:30:53.078" v="6" actId="26606"/>
          <pc:sldLayoutMkLst>
            <pc:docMk/>
            <pc:sldMasterMk cId="691631632" sldId="2147483799"/>
            <pc:sldLayoutMk cId="2908303589" sldId="2147483793"/>
          </pc:sldLayoutMkLst>
        </pc:sldLayoutChg>
        <pc:sldLayoutChg chg="add">
          <pc:chgData name="Kristi Weaver" userId="29a075a043db4db2" providerId="LiveId" clId="{F95065B9-93E6-4B9D-90A6-DCE56C3A7561}" dt="2020-08-09T23:30:53.078" v="6" actId="26606"/>
          <pc:sldLayoutMkLst>
            <pc:docMk/>
            <pc:sldMasterMk cId="691631632" sldId="2147483799"/>
            <pc:sldLayoutMk cId="3260473527" sldId="2147483794"/>
          </pc:sldLayoutMkLst>
        </pc:sldLayoutChg>
        <pc:sldLayoutChg chg="add">
          <pc:chgData name="Kristi Weaver" userId="29a075a043db4db2" providerId="LiveId" clId="{F95065B9-93E6-4B9D-90A6-DCE56C3A7561}" dt="2020-08-09T23:30:53.078" v="6" actId="26606"/>
          <pc:sldLayoutMkLst>
            <pc:docMk/>
            <pc:sldMasterMk cId="691631632" sldId="2147483799"/>
            <pc:sldLayoutMk cId="805620290" sldId="2147483795"/>
          </pc:sldLayoutMkLst>
        </pc:sldLayoutChg>
        <pc:sldLayoutChg chg="add">
          <pc:chgData name="Kristi Weaver" userId="29a075a043db4db2" providerId="LiveId" clId="{F95065B9-93E6-4B9D-90A6-DCE56C3A7561}" dt="2020-08-09T23:30:53.078" v="6" actId="26606"/>
          <pc:sldLayoutMkLst>
            <pc:docMk/>
            <pc:sldMasterMk cId="691631632" sldId="2147483799"/>
            <pc:sldLayoutMk cId="1235189980" sldId="2147483796"/>
          </pc:sldLayoutMkLst>
        </pc:sldLayoutChg>
        <pc:sldLayoutChg chg="add">
          <pc:chgData name="Kristi Weaver" userId="29a075a043db4db2" providerId="LiveId" clId="{F95065B9-93E6-4B9D-90A6-DCE56C3A7561}" dt="2020-08-09T23:30:53.078" v="6" actId="26606"/>
          <pc:sldLayoutMkLst>
            <pc:docMk/>
            <pc:sldMasterMk cId="691631632" sldId="2147483799"/>
            <pc:sldLayoutMk cId="1546214580" sldId="2147483797"/>
          </pc:sldLayoutMkLst>
        </pc:sldLayoutChg>
        <pc:sldLayoutChg chg="add">
          <pc:chgData name="Kristi Weaver" userId="29a075a043db4db2" providerId="LiveId" clId="{F95065B9-93E6-4B9D-90A6-DCE56C3A7561}" dt="2020-08-09T23:30:53.078" v="6" actId="26606"/>
          <pc:sldLayoutMkLst>
            <pc:docMk/>
            <pc:sldMasterMk cId="691631632" sldId="2147483799"/>
            <pc:sldLayoutMk cId="4033071377" sldId="2147483798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08/09/20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0473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08/09/20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904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08/09/20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303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08/09/20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62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08/09/20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189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08/09/20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14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08/09/20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071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08/09/20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692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08/09/20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21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08/09/20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434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08/09/20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982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08/09/20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631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2" r:id="rId6"/>
    <p:sldLayoutId id="2147483788" r:id="rId7"/>
    <p:sldLayoutId id="2147483789" r:id="rId8"/>
    <p:sldLayoutId id="2147483790" r:id="rId9"/>
    <p:sldLayoutId id="2147483791" r:id="rId10"/>
    <p:sldLayoutId id="214748379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picture containing nature, laying, bed&#10;&#10;Description automatically generated">
            <a:extLst>
              <a:ext uri="{FF2B5EF4-FFF2-40B4-BE49-F238E27FC236}">
                <a16:creationId xmlns:a16="http://schemas.microsoft.com/office/drawing/2014/main" id="{896C33BA-9213-4840-BDAA-4BAE9FC96F2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394" r="23298" b="4697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422CB30-0AA8-4750-B2C1-EC143709FC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3977640" cy="3227162"/>
          </a:xfrm>
        </p:spPr>
        <p:txBody>
          <a:bodyPr anchor="b">
            <a:normAutofit/>
          </a:bodyPr>
          <a:lstStyle/>
          <a:p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Lucida Handwriting" panose="03010101010101010101" pitchFamily="66" charset="0"/>
              </a:rPr>
              <a:t>Each day I will love my self and others. I will be the change I want to see in the world through my inspiration, creativity, and leadership. My style, moxie, boldness, audaciousness, humor, and authenticity will be a beacon for myself and those behind me; while serving others with humility and joy. I am a phenomenal, devoted, unique, and passionate soul created to sparkle and shine in all my endeavors. 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solidFill>
              <a:schemeClr val="tx2">
                <a:lumMod val="25000"/>
                <a:lumOff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5196598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85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Avenir Next LT Pro</vt:lpstr>
      <vt:lpstr>Calibri</vt:lpstr>
      <vt:lpstr>Lucida Handwriting</vt:lpstr>
      <vt:lpstr>AccentBoxVTI</vt:lpstr>
      <vt:lpstr>Each day I will love my self and others. I will be the change I want to see in the world through my inspiration, creativity, and leadership. My style, moxie, boldness, audaciousness, humor, and authenticity will be a beacon for myself and those behind me; while serving others with humility and joy. I am a phenomenal, devoted, unique, and passionate soul created to sparkle and shine in all my endeavors.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Each day I will love my self and others. I will be the change I want to see in the world through my inspiration, creativity, and leadership. My style, moxie, boldness, audaciousness, humor, and authenticity will be a beacon for myself and those behind me; while serving others with humility and joy. I am a phenomenal, devoted, unique, and passionate soul created to sparkle and shine in all my endeavors. </dc:title>
  <dc:creator>Kristi Weaver</dc:creator>
  <cp:lastModifiedBy>Kristi Weaver</cp:lastModifiedBy>
  <cp:revision>1</cp:revision>
  <dcterms:created xsi:type="dcterms:W3CDTF">2020-08-09T23:30:52Z</dcterms:created>
  <dcterms:modified xsi:type="dcterms:W3CDTF">2020-08-09T23:32:16Z</dcterms:modified>
</cp:coreProperties>
</file>