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 Weaver" userId="29a075a043db4db2" providerId="LiveId" clId="{ECF67E8D-D660-4F2B-9644-A09AFD002966}"/>
    <pc:docChg chg="custSel modSld">
      <pc:chgData name="Kristi Weaver" userId="29a075a043db4db2" providerId="LiveId" clId="{ECF67E8D-D660-4F2B-9644-A09AFD002966}" dt="2020-08-18T21:30:26.662" v="18" actId="1076"/>
      <pc:docMkLst>
        <pc:docMk/>
      </pc:docMkLst>
      <pc:sldChg chg="modSp mod">
        <pc:chgData name="Kristi Weaver" userId="29a075a043db4db2" providerId="LiveId" clId="{ECF67E8D-D660-4F2B-9644-A09AFD002966}" dt="2020-08-18T21:30:26.662" v="18" actId="1076"/>
        <pc:sldMkLst>
          <pc:docMk/>
          <pc:sldMk cId="2608306908" sldId="256"/>
        </pc:sldMkLst>
        <pc:spChg chg="mod">
          <ac:chgData name="Kristi Weaver" userId="29a075a043db4db2" providerId="LiveId" clId="{ECF67E8D-D660-4F2B-9644-A09AFD002966}" dt="2020-08-18T21:30:25.664" v="17" actId="14100"/>
          <ac:spMkLst>
            <pc:docMk/>
            <pc:sldMk cId="2608306908" sldId="256"/>
            <ac:spMk id="2" creationId="{476E1CCC-DE3D-41CB-9A2B-FEFA71CADFCA}"/>
          </ac:spMkLst>
        </pc:spChg>
        <pc:picChg chg="mod">
          <ac:chgData name="Kristi Weaver" userId="29a075a043db4db2" providerId="LiveId" clId="{ECF67E8D-D660-4F2B-9644-A09AFD002966}" dt="2020-08-18T21:30:26.662" v="18" actId="1076"/>
          <ac:picMkLst>
            <pc:docMk/>
            <pc:sldMk cId="2608306908" sldId="256"/>
            <ac:picMk id="5" creationId="{26B087D9-D662-46BA-8C24-902EB08A750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570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60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49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95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44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6985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50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504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04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1776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08/18/20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07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08/18/20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9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14" r:id="rId6"/>
    <p:sldLayoutId id="2147483810" r:id="rId7"/>
    <p:sldLayoutId id="2147483811" r:id="rId8"/>
    <p:sldLayoutId id="2147483812" r:id="rId9"/>
    <p:sldLayoutId id="2147483813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Red and pink paper stripes in a wave shape">
            <a:extLst>
              <a:ext uri="{FF2B5EF4-FFF2-40B4-BE49-F238E27FC236}">
                <a16:creationId xmlns:a16="http://schemas.microsoft.com/office/drawing/2014/main" id="{26B087D9-D662-46BA-8C24-902EB08A7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6" r="9091" b="8887"/>
          <a:stretch/>
        </p:blipFill>
        <p:spPr>
          <a:xfrm>
            <a:off x="20" y="-78611"/>
            <a:ext cx="12191980" cy="68579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6E1CCC-DE3D-41CB-9A2B-FEFA71CAD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1176297"/>
            <a:ext cx="4838330" cy="5611959"/>
          </a:xfrm>
        </p:spPr>
        <p:txBody>
          <a:bodyPr anchor="ctr" anchorCtr="0">
            <a:normAutofit/>
          </a:bodyPr>
          <a:lstStyle/>
          <a:p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  <a:t>My Mission is</a:t>
            </a:r>
            <a:b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</a:br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  <a:t> to </a:t>
            </a:r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Vrinda" panose="020B0502040204020203" pitchFamily="34" charset="0"/>
              </a:rPr>
              <a:t>provide</a:t>
            </a:r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  <a:t> you with professional virtual assistance devoted to your success. I inspire leadership in myself and others through my hard-work, assertiveness, compassion, creativity, and quick-wittedness. I bring </a:t>
            </a:r>
            <a:r>
              <a:rPr lang="en-US" sz="2400" b="1" i="0" dirty="0">
                <a:solidFill>
                  <a:srgbClr val="1A1A1A"/>
                </a:solidFill>
                <a:effectLst/>
              </a:rPr>
              <a:t>enthusiasm</a:t>
            </a:r>
            <a:br>
              <a:rPr lang="en-US" sz="2400" b="1" i="0" dirty="0">
                <a:solidFill>
                  <a:srgbClr val="1A1A1A"/>
                </a:solidFill>
                <a:effectLst/>
              </a:rPr>
            </a:br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  <a:t> and moxie to every project </a:t>
            </a:r>
            <a:b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</a:br>
            <a:r>
              <a:rPr lang="en-US" sz="2400" b="1" dirty="0">
                <a:solidFill>
                  <a:schemeClr val="tx2">
                    <a:lumMod val="25000"/>
                  </a:schemeClr>
                </a:solidFill>
                <a:cs typeface="Cavolini" panose="03000502040302020204" pitchFamily="66" charset="0"/>
              </a:rPr>
              <a:t>every time.</a:t>
            </a:r>
            <a:endParaRPr lang="en-US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EC5A446-743A-4DA7-A2FE-B5893EF89644}"/>
              </a:ext>
            </a:extLst>
          </p:cNvPr>
          <p:cNvCxnSpPr>
            <a:cxnSpLocks/>
          </p:cNvCxnSpPr>
          <p:nvPr/>
        </p:nvCxnSpPr>
        <p:spPr>
          <a:xfrm>
            <a:off x="1097280" y="6014720"/>
            <a:ext cx="2702560" cy="4445"/>
          </a:xfrm>
          <a:prstGeom prst="line">
            <a:avLst/>
          </a:prstGeom>
          <a:ln w="38100" cap="rnd">
            <a:solidFill>
              <a:schemeClr val="tx2">
                <a:lumMod val="1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306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hapesVTI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Next LT Pro</vt:lpstr>
      <vt:lpstr>Calibri</vt:lpstr>
      <vt:lpstr>Tw Cen MT</vt:lpstr>
      <vt:lpstr>ShapesVTI</vt:lpstr>
      <vt:lpstr>My Mission is  to provide you with professional virtual assistance devoted to your success. I inspire leadership in myself and others through my hard-work, assertiveness, compassion, creativity, and quick-wittedness. I bring enthusiasm  and moxie to every project  every time.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Mission is  to provide you with professional virtual assistance devoted to your success. I inspire leadership in myself and others through my hard-work, assertiveness, compassion, creativity, and quick-wittedness. I bring determination and moxie to every project  every time.</dc:title>
  <dc:creator>Kristi Weaver</dc:creator>
  <cp:lastModifiedBy>Kristi Weaver</cp:lastModifiedBy>
  <cp:revision>1</cp:revision>
  <dcterms:created xsi:type="dcterms:W3CDTF">2020-08-09T22:01:00Z</dcterms:created>
  <dcterms:modified xsi:type="dcterms:W3CDTF">2020-08-18T21:30:43Z</dcterms:modified>
</cp:coreProperties>
</file>